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6" r:id="rId3"/>
    <p:sldId id="257" r:id="rId4"/>
    <p:sldId id="272" r:id="rId5"/>
    <p:sldId id="275" r:id="rId6"/>
    <p:sldId id="273" r:id="rId7"/>
    <p:sldId id="259" r:id="rId8"/>
    <p:sldId id="260" r:id="rId9"/>
    <p:sldId id="264" r:id="rId10"/>
    <p:sldId id="269" r:id="rId11"/>
    <p:sldId id="262" r:id="rId12"/>
    <p:sldId id="271" r:id="rId13"/>
    <p:sldId id="277" r:id="rId14"/>
    <p:sldId id="270" r:id="rId15"/>
    <p:sldId id="263" r:id="rId16"/>
    <p:sldId id="265" r:id="rId17"/>
    <p:sldId id="267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random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&#1056;&#1072;&#1079;&#1074;&#1083;&#1077;&#1095;&#1077;&#1085;&#1080;&#1077;%20&#1044;&#1077;&#1090;&#1103;&#1084;%20&#1079;&#1085;&#1072;&#1090;&#1100;%20&#1087;&#1086;&#1083;&#1086;&#1078;&#1077;&#1085;&#1086;%20&#1087;&#1088;&#1072;&#1074;&#1080;&#1083;&#1072;%20&#1076;&#1086;&#1088;&#1086;&#1078;&#1085;&#1099;&#1077;.doc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56;&#1072;&#1079;&#1074;&#1080;&#1090;&#1080;&#1077;%20&#1088;&#1077;&#1095;&#1080;%20&#1055;&#1059;&#1058;&#1045;&#1064;&#1045;&#1057;&#1058;&#1042;.&#1051;&#1059;&#1053;&#1058;&#1048;&#1050;&#1040;.doc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050;&#1072;&#1088;&#1090;&#1072;%20&#1086;&#1087;&#1099;&#1090;&#1072;%20&#1088;&#1072;&#1073;&#1086;&#1090;&#1099;%20&#1087;&#1086;%20&#1055;&#1044;&#1044;%20&#1076;&#1089;%20125.ppt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4;&#1080;&#1082;&#1090;&#1086;&#1088;&#1080;&#1085;&#1072;%20&#1087;&#1086;%20&#1087;&#1076;&#1076;%20&#1076;&#1086;&#1088;&#1086;&#1078;&#1085;&#1099;&#1081;%20&#1087;&#1072;&#1090;&#1088;&#1091;&#1083;&#1100;%2012%20&#1075;&#1088;..docx" TargetMode="Externa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41;&#1077;&#1089;&#1077;&#1076;&#1072;%20&#1087;&#1086;%20&#1055;&#1044;&#1044;%20&#1074;%201&#1081;%20&#1084;&#1083;&#1072;&#1076;&#1096;&#1077;&#1081;%20&#1075;&#1088;&#1091;&#1087;&#1087;&#1077;.doc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0;&#1072;&#1088;&#1090;&#1072;%20&#1086;&#1087;&#1099;&#1090;&#1072;%20&#1088;&#1072;&#1073;&#1086;&#1090;&#1099;%20&#1087;&#1086;%20&#1055;&#1044;&#1044;%20&#1076;&#1089;%20125.pptx" TargetMode="External"/><Relationship Id="rId5" Type="http://schemas.openxmlformats.org/officeDocument/2006/relationships/image" Target="../media/image33.jpeg"/><Relationship Id="rId4" Type="http://schemas.openxmlformats.org/officeDocument/2006/relationships/hyperlink" Target="&#1041;&#1077;&#1089;&#1077;&#1076;&#1072;%20&#1087;&#1086;%20&#1055;&#1044;&#1044;%20&#1074;%20&#1089;&#1090;&#1072;&#1088;&#1096;&#1077;&#1081;%20&#1080;%20&#1087;&#1086;&#1076;&#1075;&#1086;&#1090;&#1086;&#1074;&#1080;&#1090;&#1077;&#1083;&#1100;&#1085;&#1086;&#1081;%20&#1075;&#1088;&#1091;&#1087;&#1087;&#1077;.doc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6;&#1086;&#1076;&#1080;&#1090;&#1077;&#1083;&#1100;&#1089;&#1082;&#1086;&#1077;%20&#1089;&#1086;&#1073;&#1088;&#1072;&#1085;&#1080;&#1077;%20&#1080;&#1102;&#1085;&#1100;.docx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&#1044;&#1086;&#1088;&#1086;&#1078;&#1085;&#1086;-&#1090;&#1088;&#1072;&#1085;&#1089;&#1087;&#1086;&#1088;&#1090;&#1085;&#1099;&#1081;%20&#1090;&#1088;&#1072;&#1074;&#1084;&#1072;&#1090;&#1080;&#1079;&#1084;.pptx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0;&#1072;&#1088;&#1090;&#1072;%20&#1086;&#1087;&#1099;&#1090;&#1072;%20&#1088;&#1072;&#1073;&#1086;&#1090;&#1099;%20&#1087;&#1086;%20&#1055;&#1044;&#1044;%20&#1076;&#1089;%20125.pptx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&#1056;&#1072;&#1079;&#1074;&#1083;&#1077;&#1095;&#1077;&#1085;&#1080;&#1077;.docx" TargetMode="External"/><Relationship Id="rId3" Type="http://schemas.openxmlformats.org/officeDocument/2006/relationships/image" Target="../media/image20.jpeg"/><Relationship Id="rId7" Type="http://schemas.openxmlformats.org/officeDocument/2006/relationships/hyperlink" Target="&#1044;&#1086;&#1088;&#1086;&#1078;&#1085;&#1086;-&#1090;&#1088;&#1072;&#1085;&#1089;&#1087;&#1086;&#1088;&#1090;&#1085;&#1099;&#1081;%20&#1090;&#1088;&#1072;&#1074;&#1084;&#1072;&#1090;&#1080;&#1079;&#1084;.ppt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акар копия.jpg"/>
          <p:cNvPicPr>
            <a:picLocks noChangeAspect="1"/>
          </p:cNvPicPr>
          <p:nvPr/>
        </p:nvPicPr>
        <p:blipFill>
          <a:blip r:embed="rId2"/>
          <a:srcRect l="37656" b="46658"/>
          <a:stretch>
            <a:fillRect/>
          </a:stretch>
        </p:blipFill>
        <p:spPr>
          <a:xfrm>
            <a:off x="0" y="9144"/>
            <a:ext cx="9144000" cy="6848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029200"/>
            <a:ext cx="7467600" cy="1600200"/>
          </a:xfrm>
        </p:spPr>
        <p:txBody>
          <a:bodyPr>
            <a:normAutofit/>
          </a:bodyPr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80808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Карточка опыта работы ДОУ детского сада № 125 по профилактике детского дорожно-транспортного травматизма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80808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9" name="Picture 5" descr="D:\фото\ПДД\Развлечение\DSC02938.JPG"/>
          <p:cNvPicPr>
            <a:picLocks noChangeAspect="1" noChangeArrowheads="1"/>
          </p:cNvPicPr>
          <p:nvPr/>
        </p:nvPicPr>
        <p:blipFill>
          <a:blip r:embed="rId3" cstate="print"/>
          <a:srcRect l="4931"/>
          <a:stretch>
            <a:fillRect/>
          </a:stretch>
        </p:blipFill>
        <p:spPr bwMode="auto">
          <a:xfrm rot="21121008">
            <a:off x="6304205" y="3761099"/>
            <a:ext cx="2720692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фото\ПДД\Развлечение\DSC02920.JPG"/>
          <p:cNvPicPr>
            <a:picLocks noChangeAspect="1" noChangeArrowheads="1"/>
          </p:cNvPicPr>
          <p:nvPr/>
        </p:nvPicPr>
        <p:blipFill>
          <a:blip r:embed="rId4" cstate="print"/>
          <a:srcRect l="11122" r="4041"/>
          <a:stretch>
            <a:fillRect/>
          </a:stretch>
        </p:blipFill>
        <p:spPr bwMode="auto">
          <a:xfrm rot="21285781">
            <a:off x="4124253" y="3997960"/>
            <a:ext cx="2539987" cy="1992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 «Детям знать положено, правила дорожные»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D:\фото\ПДД\Развлечение\DSC02914.JPG"/>
          <p:cNvPicPr>
            <a:picLocks noChangeAspect="1" noChangeArrowheads="1"/>
          </p:cNvPicPr>
          <p:nvPr/>
        </p:nvPicPr>
        <p:blipFill>
          <a:blip r:embed="rId5" cstate="print"/>
          <a:srcRect l="16642" t="3125" r="7134" b="12500"/>
          <a:stretch>
            <a:fillRect/>
          </a:stretch>
        </p:blipFill>
        <p:spPr bwMode="auto">
          <a:xfrm rot="21254119">
            <a:off x="6115351" y="1621728"/>
            <a:ext cx="2688771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фото\ПДД\Развлечение\DSC029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 l="28143" r="10334" b="26064"/>
          <a:stretch>
            <a:fillRect/>
          </a:stretch>
        </p:blipFill>
        <p:spPr bwMode="auto">
          <a:xfrm rot="21051075">
            <a:off x="4025010" y="1934182"/>
            <a:ext cx="2440261" cy="195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228600" y="1524000"/>
            <a:ext cx="4343400" cy="510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проведения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музыкальный зал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детей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средняя, подготовительная группа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МДОУ № 125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проведения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29.10.2014 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endParaRPr kumimoji="0" lang="ru-RU" sz="2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3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закрепить знания детей о правилах безопасного поведения на улицах и дорогах</a:t>
            </a:r>
            <a:r>
              <a:rPr lang="ru-RU" sz="23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7" action="ppaction://hlinkfile"/>
              </a:rPr>
              <a:t>Конспект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Занятие по ПДД в средней группе «Путешествие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Лунтика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Дата проведения: 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22.04.2014 г.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 формирование у детей среднего дошкольного возраста основ безопасного поведения на улице.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Обучающие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 Расширять знания детей о правилах дорожного движения, познакомить с понятиями «пешеход», «переход», «светофор», «проезжая часть дороги», «тротуар»;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Сформировать  знания детей о зданиях города (жилые, общественные);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Расширять представления детей об улице;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Упражнять детей в переходе через проезжую часть (с помощью макета).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Развивающие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Развитие пространственных представлений (право, лево).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Воспитательные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Воспитывать потребность у детей соблюдать правила на дорогах.</a:t>
            </a:r>
          </a:p>
          <a:p>
            <a:pPr lvl="8">
              <a:buNone/>
            </a:pPr>
            <a:r>
              <a:rPr lang="ru-RU" i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Конспект</a:t>
            </a:r>
            <a:endParaRPr lang="ru-RU" sz="2400" i="1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Штриховая стрелка вправо 3">
            <a:hlinkClick r:id="rId4" action="ppaction://hlinkpres?slideindex=5&amp;slidetitle=Мероприятия по ПДД"/>
          </p:cNvPr>
          <p:cNvSpPr/>
          <p:nvPr/>
        </p:nvSpPr>
        <p:spPr>
          <a:xfrm>
            <a:off x="6781800" y="6096000"/>
            <a:ext cx="914400" cy="609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467600" cy="1143000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Занятие по лепке «Веселый светофор»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D:\фото\ПДД\7 группа\DSC03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95400"/>
            <a:ext cx="3481730" cy="2393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304800" y="1752600"/>
            <a:ext cx="5105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проведения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№ 7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детей: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2-я младшая группа,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МДОУ № 125.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познакомить детей с цветами светофора.</a:t>
            </a:r>
            <a:endParaRPr lang="ru-RU" sz="2800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Занятие «Правила дорожного движения»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419600" cy="4873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Место проведения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группа № 4</a:t>
            </a:r>
            <a:endParaRPr lang="ru-RU" sz="700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00" b="1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Возраст детей</a:t>
            </a: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: 1-я младшая группа</a:t>
            </a:r>
          </a:p>
          <a:p>
            <a:pPr>
              <a:buNone/>
            </a:pPr>
            <a:endParaRPr lang="ru-RU" sz="500" b="1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 познакомить детей с правилами поведения пешеходов на улице.</a:t>
            </a:r>
            <a:endParaRPr lang="ru-RU" sz="2800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\ПДД\4 группа\P_20141128_090534.jpg"/>
          <p:cNvPicPr>
            <a:picLocks noChangeAspect="1" noChangeArrowheads="1"/>
          </p:cNvPicPr>
          <p:nvPr/>
        </p:nvPicPr>
        <p:blipFill>
          <a:blip r:embed="rId3" cstate="print"/>
          <a:srcRect l="9615" t="3846" r="9615" b="23077"/>
          <a:stretch>
            <a:fillRect/>
          </a:stretch>
        </p:blipFill>
        <p:spPr bwMode="auto">
          <a:xfrm>
            <a:off x="4724400" y="1295400"/>
            <a:ext cx="3412957" cy="2315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фото\ПДД\4 группа\P_20141128_092249.jpg"/>
          <p:cNvPicPr>
            <a:picLocks noChangeAspect="1" noChangeArrowheads="1"/>
          </p:cNvPicPr>
          <p:nvPr/>
        </p:nvPicPr>
        <p:blipFill>
          <a:blip r:embed="rId4" cstate="print"/>
          <a:srcRect l="21583" t="20144" b="7914"/>
          <a:stretch>
            <a:fillRect/>
          </a:stretch>
        </p:blipFill>
        <p:spPr bwMode="auto">
          <a:xfrm>
            <a:off x="4800600" y="4114800"/>
            <a:ext cx="33223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по ПДД «Внимание! Дорожный патруль»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D:\фото\ПДД\12 гр\DSC030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505200" cy="25646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фото\ПДД\12 гр\DSC02994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419600"/>
            <a:ext cx="3319690" cy="2209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одержимое 3"/>
          <p:cNvSpPr txBox="1">
            <a:spLocks/>
          </p:cNvSpPr>
          <p:nvPr/>
        </p:nvSpPr>
        <p:spPr>
          <a:xfrm>
            <a:off x="228600" y="1524000"/>
            <a:ext cx="4191000" cy="510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проведения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№ 12</a:t>
            </a:r>
            <a:endParaRPr lang="ru-RU" sz="2800" dirty="0" smtClean="0"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детей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средняя, группа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МДОУ № 125.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lang="ru-RU" sz="2800" dirty="0" smtClean="0"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Цель: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itchFamily="18" charset="0"/>
                <a:cs typeface="Times New Roman" pitchFamily="18" charset="0"/>
              </a:rPr>
              <a:t>познакомить детей с дорожными знаками.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file"/>
              </a:rPr>
              <a:t>Конспект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Беседы с детьми о правилах дорожного движения «Наш друг светофор»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1905000"/>
            <a:ext cx="4648200" cy="44497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hlinkClick r:id="rId3" action="ppaction://hlinkfile"/>
              </a:rPr>
              <a:t>Беседа 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по ПДД в 1ой младшей группе (июнь).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hlinkClick r:id="rId4" action="ppaction://hlinkfile"/>
              </a:rPr>
              <a:t>Беседа по ПДД в старшей и подготовительной группе (июнь).</a:t>
            </a:r>
            <a:endParaRPr lang="ru-RU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</p:txBody>
      </p:sp>
      <p:pic>
        <p:nvPicPr>
          <p:cNvPr id="4" name="Рисунок 3" descr="светоф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1752600"/>
            <a:ext cx="3044516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Штриховая стрелка вправо 4">
            <a:hlinkClick r:id="rId6" action="ppaction://hlinkpres?slideindex=5&amp;slidetitle=Мероприятия по ПДД"/>
          </p:cNvPr>
          <p:cNvSpPr/>
          <p:nvPr/>
        </p:nvSpPr>
        <p:spPr>
          <a:xfrm>
            <a:off x="5257800" y="5715000"/>
            <a:ext cx="1219200" cy="8382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467600" cy="655638"/>
          </a:xfrm>
        </p:spPr>
        <p:txBody>
          <a:bodyPr>
            <a:norm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Опыт совместной работы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876800" cy="4873752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hlinkClick r:id="rId3" action="ppaction://hlinkfile"/>
              </a:rPr>
              <a:t>Родительские собрания на тему «Правила поведения детей на дороге», 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«Правила поведения детей в транспорте» (июнь, октябрь).</a:t>
            </a:r>
          </a:p>
          <a:p>
            <a:pPr>
              <a:buNone/>
            </a:pPr>
            <a:endParaRPr lang="ru-RU" sz="1100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Развлечение, проводимое </a:t>
            </a:r>
            <a:r>
              <a:rPr lang="ru-RU" dirty="0" err="1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Киновидеоцентром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 «Путешествие в страну  </a:t>
            </a:r>
            <a:r>
              <a:rPr lang="ru-RU" dirty="0" err="1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Светофорию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»</a:t>
            </a:r>
          </a:p>
          <a:p>
            <a:pPr>
              <a:buNone/>
            </a:pPr>
            <a:endParaRPr lang="ru-RU" sz="1050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Встреча с инспектором УГИБДД   Артемовой  Еленой Викторовной</a:t>
            </a:r>
            <a:endParaRPr lang="ru-RU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</p:txBody>
      </p:sp>
      <p:sp>
        <p:nvSpPr>
          <p:cNvPr id="4" name="Штриховая стрелка вправо 3">
            <a:hlinkClick r:id="rId4" action="ppaction://hlinkpres?slideindex=5&amp;slidetitle=Мероприятия по ПДД"/>
          </p:cNvPr>
          <p:cNvSpPr/>
          <p:nvPr/>
        </p:nvSpPr>
        <p:spPr>
          <a:xfrm>
            <a:off x="3733800" y="6019800"/>
            <a:ext cx="1066800" cy="762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D:\фото\ПДД\Беседа с инспектором\DSC02852.JPG"/>
          <p:cNvPicPr>
            <a:picLocks noChangeAspect="1" noChangeArrowheads="1"/>
          </p:cNvPicPr>
          <p:nvPr/>
        </p:nvPicPr>
        <p:blipFill>
          <a:blip r:embed="rId5" cstate="print"/>
          <a:srcRect l="39591" t="4956" b="23177"/>
          <a:stretch>
            <a:fillRect/>
          </a:stretch>
        </p:blipFill>
        <p:spPr bwMode="auto">
          <a:xfrm>
            <a:off x="5410200" y="1066800"/>
            <a:ext cx="3327708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D:\фото\ПДД\Беседа с инспектором\DSC02866.JPG"/>
          <p:cNvPicPr>
            <a:picLocks noChangeAspect="1" noChangeArrowheads="1"/>
          </p:cNvPicPr>
          <p:nvPr/>
        </p:nvPicPr>
        <p:blipFill>
          <a:blip r:embed="rId6" cstate="print"/>
          <a:srcRect l="11202" t="4590" r="49081" b="8207"/>
          <a:stretch>
            <a:fillRect/>
          </a:stretch>
        </p:blipFill>
        <p:spPr bwMode="auto">
          <a:xfrm rot="21408626">
            <a:off x="5029200" y="3581400"/>
            <a:ext cx="1905000" cy="2784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D:\фото\ПДД\Беседа с инспектором\DSC02862.JPG"/>
          <p:cNvPicPr>
            <a:picLocks noChangeAspect="1" noChangeArrowheads="1"/>
          </p:cNvPicPr>
          <p:nvPr/>
        </p:nvPicPr>
        <p:blipFill>
          <a:blip r:embed="rId7" cstate="print"/>
          <a:srcRect l="26878" r="28326"/>
          <a:stretch>
            <a:fillRect/>
          </a:stretch>
        </p:blipFill>
        <p:spPr bwMode="auto">
          <a:xfrm rot="197735">
            <a:off x="7011966" y="3632483"/>
            <a:ext cx="1856595" cy="275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467600" cy="1143000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Перспектива работы </a:t>
            </a:r>
            <a:r>
              <a:rPr lang="ru-RU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направлению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48600" cy="48737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Разработать план проекта по ПДД «Безопасность на дороге» на время летнего оздоровительного периода 2015 </a:t>
            </a:r>
            <a:r>
              <a:rPr lang="ru-RU" sz="2800" dirty="0" err="1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гг</a:t>
            </a: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;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(ответственные: старшие воспитатели)</a:t>
            </a:r>
          </a:p>
          <a:p>
            <a:pPr algn="ctr">
              <a:buNone/>
            </a:pPr>
            <a:endParaRPr lang="ru-RU" sz="2800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Разработать проект по ПДД внутри группы 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(ответственные: воспитатели, специалисты)</a:t>
            </a:r>
            <a:endParaRPr lang="ru-RU" sz="2800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lever_trava_zelenyy_fon_1680x1050.jpg"/>
          <p:cNvPicPr>
            <a:picLocks noChangeAspect="1"/>
          </p:cNvPicPr>
          <p:nvPr/>
        </p:nvPicPr>
        <p:blipFill>
          <a:blip r:embed="rId2"/>
          <a:srcRect l="5344" r="305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9200" y="1676400"/>
            <a:ext cx="6705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rgbClr val="080808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rgbClr val="080808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 внимание!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rgbClr val="080808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467600" cy="884238"/>
          </a:xfrm>
        </p:spPr>
        <p:txBody>
          <a:bodyPr>
            <a:norm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направления: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у детей дошкольного возраста устойчивых знаний и навыков безопасного поведения на улице, дороге и в транспорте.</a:t>
            </a:r>
            <a:endParaRPr lang="ru-RU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248212"/>
            <a:ext cx="2442195" cy="335203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579438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Материально-техническая база по ПДД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772400" cy="5334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Набор «Дорожные знаки» - 12 шт.,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стенд «Веселый светофор»,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интерактивный светофор – 3 шт.,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методическая литература – 12 наименований,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макеты дороги, светофоров – 12 шт. </a:t>
            </a:r>
          </a:p>
          <a:p>
            <a:r>
              <a:rPr lang="ru-RU" dirty="0" err="1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макси-пазлы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 «Дорога» - 12 шт.,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 плакаты по дорожному движению «Дорожная азбука» - 13 комплектов,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дидактические карточки «Правила дорожного движения» - 12 шт.,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Дорожная разметка на территории детского сада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</a:rPr>
              <a:t>обучающие мультфильмы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467600" cy="655638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Макеты дороги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 descr="D:\фото\Экологические уголки и уголки ПДД\DSC03150.JPG"/>
          <p:cNvPicPr>
            <a:picLocks noChangeAspect="1" noChangeArrowheads="1"/>
          </p:cNvPicPr>
          <p:nvPr/>
        </p:nvPicPr>
        <p:blipFill>
          <a:blip r:embed="rId3" cstate="print"/>
          <a:srcRect l="6681" r="2857"/>
          <a:stretch>
            <a:fillRect/>
          </a:stretch>
        </p:blipFill>
        <p:spPr bwMode="auto">
          <a:xfrm>
            <a:off x="5105400" y="3733799"/>
            <a:ext cx="3124200" cy="2298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фото\Экологические уголки и уголки ПДД\DSC03156.JPG"/>
          <p:cNvPicPr>
            <a:picLocks noChangeAspect="1" noChangeArrowheads="1"/>
          </p:cNvPicPr>
          <p:nvPr/>
        </p:nvPicPr>
        <p:blipFill>
          <a:blip r:embed="rId4" cstate="print"/>
          <a:srcRect l="17840" t="16251"/>
          <a:stretch>
            <a:fillRect/>
          </a:stretch>
        </p:blipFill>
        <p:spPr bwMode="auto">
          <a:xfrm>
            <a:off x="5029200" y="1181205"/>
            <a:ext cx="3200400" cy="2171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D:\фото\Экологические уголки и уголки ПДД\DSC031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19200"/>
            <a:ext cx="3529970" cy="2232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D:\фото\Экологические уголки и уголки ПДД\DSC03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599" y="3733800"/>
            <a:ext cx="3434163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Макет дороги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3" name="Picture 3" descr="D:\фото\Экологические уголки и уголки ПДД\DSC03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09999"/>
            <a:ext cx="3129363" cy="2083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 descr="D:\фото\Экологические уголки и уголки ПДД\DSC03238.JPG"/>
          <p:cNvPicPr>
            <a:picLocks noChangeAspect="1" noChangeArrowheads="1"/>
          </p:cNvPicPr>
          <p:nvPr/>
        </p:nvPicPr>
        <p:blipFill>
          <a:blip r:embed="rId4" cstate="print"/>
          <a:srcRect t="8889"/>
          <a:stretch>
            <a:fillRect/>
          </a:stretch>
        </p:blipFill>
        <p:spPr bwMode="auto">
          <a:xfrm>
            <a:off x="4953000" y="1524000"/>
            <a:ext cx="3266645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5" descr="D:\фото\Экологические уголки и уголки ПДД\DSC03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447799"/>
            <a:ext cx="3048000" cy="2028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6" name="Picture 6" descr="D:\фото\Экологические уголки и уголки ПДД\DSC032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810000"/>
            <a:ext cx="3090746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609600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Уголки по ПДД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 descr="D:\фото\Экологические уголки и уголки ПДД\DSC031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1219200"/>
            <a:ext cx="3548503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D:\фото\Экологические уголки и уголки ПДД\DSC03168.JPG"/>
          <p:cNvPicPr>
            <a:picLocks noChangeAspect="1" noChangeArrowheads="1"/>
          </p:cNvPicPr>
          <p:nvPr/>
        </p:nvPicPr>
        <p:blipFill>
          <a:blip r:embed="rId4" cstate="print"/>
          <a:srcRect l="11094" b="16667"/>
          <a:stretch>
            <a:fillRect/>
          </a:stretch>
        </p:blipFill>
        <p:spPr bwMode="auto">
          <a:xfrm rot="506526">
            <a:off x="4724399" y="4114800"/>
            <a:ext cx="3541669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D:\фото\Экологические уголки и уголки ПДД\DSC03188.JPG"/>
          <p:cNvPicPr>
            <a:picLocks noChangeAspect="1" noChangeArrowheads="1"/>
          </p:cNvPicPr>
          <p:nvPr/>
        </p:nvPicPr>
        <p:blipFill>
          <a:blip r:embed="rId5" cstate="print"/>
          <a:srcRect l="12837" r="1974"/>
          <a:stretch>
            <a:fillRect/>
          </a:stretch>
        </p:blipFill>
        <p:spPr bwMode="auto">
          <a:xfrm rot="21110460">
            <a:off x="914400" y="4114800"/>
            <a:ext cx="3048000" cy="220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 descr="D:\фото\Экологические уголки и уголки ПДД\DSC03197.JPG"/>
          <p:cNvPicPr>
            <a:picLocks noChangeAspect="1" noChangeArrowheads="1"/>
          </p:cNvPicPr>
          <p:nvPr/>
        </p:nvPicPr>
        <p:blipFill>
          <a:blip r:embed="rId6" cstate="print"/>
          <a:srcRect l="3275" t="2460"/>
          <a:stretch>
            <a:fillRect/>
          </a:stretch>
        </p:blipFill>
        <p:spPr bwMode="auto">
          <a:xfrm>
            <a:off x="561000" y="1219200"/>
            <a:ext cx="3518854" cy="2362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467600" cy="731838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Мероприятия по ПДД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848600" cy="510235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Выставка детских работ в группе «Я знаю правила дорожного движения».</a:t>
            </a:r>
          </a:p>
          <a:p>
            <a:pPr lvl="0"/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Развлечения «Красный, зеленый, желтый», «Детям знать положено, правила дорожные».</a:t>
            </a:r>
          </a:p>
          <a:p>
            <a:pPr lvl="0"/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Занятия по ПДД в средней группе «Путешествие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Лунтика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», «Веселый светофор»</a:t>
            </a:r>
          </a:p>
          <a:p>
            <a:pPr lvl="0"/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Викторина по ПДД «Внимание! Дорожный патруль»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Беседы с детьми о правилах дорожного движения «Наш друг - светофор».</a:t>
            </a:r>
            <a:endParaRPr lang="ru-RU" sz="2800" b="1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Выставка детских работ «Я знаю правила дорожного движения»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емён\Desktop\Конкурс по ПДД\PA30893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28414" t="5219" r="24417" b="9505"/>
          <a:stretch>
            <a:fillRect/>
          </a:stretch>
        </p:blipFill>
        <p:spPr bwMode="auto">
          <a:xfrm>
            <a:off x="5334000" y="1371600"/>
            <a:ext cx="2362200" cy="320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Семён\Desktop\Конкурс по ПДД\PA30893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9214" t="8417" r="21219" b="4175"/>
          <a:stretch>
            <a:fillRect/>
          </a:stretch>
        </p:blipFill>
        <p:spPr bwMode="auto">
          <a:xfrm>
            <a:off x="838200" y="1447800"/>
            <a:ext cx="2438400" cy="3224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Семён\Desktop\Конкурс по ПДД\PA308934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28414" t="21208" r="17222" b="27626"/>
          <a:stretch>
            <a:fillRect/>
          </a:stretch>
        </p:blipFill>
        <p:spPr bwMode="auto">
          <a:xfrm>
            <a:off x="2971800" y="4267200"/>
            <a:ext cx="2914650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Штриховая стрелка вправо 5">
            <a:hlinkClick r:id="rId6" action="ppaction://hlinkpres?slideindex=5&amp;slidetitle=Мероприятия по ПДД"/>
          </p:cNvPr>
          <p:cNvSpPr/>
          <p:nvPr/>
        </p:nvSpPr>
        <p:spPr>
          <a:xfrm>
            <a:off x="6781800" y="5791200"/>
            <a:ext cx="1066800" cy="685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abstrakciya_fon_zelenyy_linii_3600x2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Развлечение «Красный, зеленый, желтый»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4" descr="D:\фото\Фото\Веселые старты_Красный,желтый,зеленый_акция_героиСС\IMG_53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705600" y="1447800"/>
            <a:ext cx="2115589" cy="2818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D:\фото\Фото\Веселые старты_Красный,желтый,зеленый_акция_героиСС\IMG_5424.JPG"/>
          <p:cNvPicPr>
            <a:picLocks noChangeAspect="1" noChangeArrowheads="1"/>
          </p:cNvPicPr>
          <p:nvPr/>
        </p:nvPicPr>
        <p:blipFill>
          <a:blip r:embed="rId4" cstate="print"/>
          <a:srcRect l="5000" r="7500"/>
          <a:stretch>
            <a:fillRect/>
          </a:stretch>
        </p:blipFill>
        <p:spPr bwMode="auto">
          <a:xfrm>
            <a:off x="3810000" y="1600200"/>
            <a:ext cx="2755713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D:\фото\Фото\Веселые старты_Красный,желтый,зеленый_акция_героиСС\IMG_5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379" y="4191000"/>
            <a:ext cx="29462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2" descr="D:\фото\Фото\Веселые старты_Красный,желтый,зеленый_акция_героиСС\IMG_5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426296" y="4165504"/>
            <a:ext cx="2844608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Штриховая стрелка вправо 10">
            <a:hlinkClick r:id="rId7" action="ppaction://hlinkpres?slideindex=5&amp;slidetitle=Мероприятия по ПДД"/>
          </p:cNvPr>
          <p:cNvSpPr/>
          <p:nvPr/>
        </p:nvSpPr>
        <p:spPr>
          <a:xfrm>
            <a:off x="2286000" y="5943600"/>
            <a:ext cx="990600" cy="685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>
          <a:xfrm>
            <a:off x="228600" y="1524000"/>
            <a:ext cx="3810000" cy="5105400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проведения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детского сада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детей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средняя, старшая, подготовительная группа</a:t>
            </a: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МДОУ № 125.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проведения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25.06.2014 г.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FFFF00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 формирование у детей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chemeClr val="bg1"/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</a:rPr>
              <a:t>4-7 летнего возраста основ безопасного поведения на улице.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dirty="0" smtClean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080808"/>
                  </a:glow>
                </a:effectLst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Конспект</a:t>
            </a:r>
            <a:endParaRPr lang="ru-RU" sz="2000" dirty="0" smtClean="0">
              <a:solidFill>
                <a:schemeClr val="bg2">
                  <a:lumMod val="75000"/>
                </a:schemeClr>
              </a:solidFill>
              <a:effectLst>
                <a:glow rad="228600">
                  <a:srgbClr val="080808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effectLst>
                <a:glow rad="228600">
                  <a:srgbClr val="080808"/>
                </a:glow>
              </a:effectLst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805</TotalTime>
  <Words>620</Words>
  <Application>Microsoft Office PowerPoint</Application>
  <PresentationFormat>Экран (4:3)</PresentationFormat>
  <Paragraphs>100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Карточка опыта работы ДОУ детского сада № 125 по профилактике детского дорожно-транспортного травматизма</vt:lpstr>
      <vt:lpstr>Цель направления:</vt:lpstr>
      <vt:lpstr>Материально-техническая база по ПДД</vt:lpstr>
      <vt:lpstr>Макеты дороги</vt:lpstr>
      <vt:lpstr>Макет дороги</vt:lpstr>
      <vt:lpstr>Уголки по ПДД</vt:lpstr>
      <vt:lpstr>Мероприятия по ПДД</vt:lpstr>
      <vt:lpstr>Выставка детских работ «Я знаю правила дорожного движения» </vt:lpstr>
      <vt:lpstr>Развлечение «Красный, зеленый, желтый»</vt:lpstr>
      <vt:lpstr>Развлечение «Детям знать положено, правила дорожные»</vt:lpstr>
      <vt:lpstr>Занятие по ПДД в средней группе «Путешествие Лунтика» </vt:lpstr>
      <vt:lpstr>Занятие по лепке «Веселый светофор»</vt:lpstr>
      <vt:lpstr>Занятие «Правила дорожного движения»</vt:lpstr>
      <vt:lpstr>Викторина по ПДД «Внимание! Дорожный патруль»</vt:lpstr>
      <vt:lpstr>Беседы с детьми о правилах дорожного движения «Наш друг светофор»</vt:lpstr>
      <vt:lpstr>Опыт совместной работы</vt:lpstr>
      <vt:lpstr>Перспектива работы по направлению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Карточка опыта работы ДОУ детского сада № 125 по профилактике детского дорожно-транспортного травматизма</dc:title>
  <dc:creator>пользователь</dc:creator>
  <cp:lastModifiedBy>пользователь</cp:lastModifiedBy>
  <cp:revision>92</cp:revision>
  <dcterms:created xsi:type="dcterms:W3CDTF">2014-10-29T10:03:40Z</dcterms:created>
  <dcterms:modified xsi:type="dcterms:W3CDTF">2015-01-26T10:01:46Z</dcterms:modified>
</cp:coreProperties>
</file>